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notesMasterIdLst>
    <p:notesMasterId r:id="rId22"/>
  </p:notesMasterIdLst>
  <p:sldIdLst>
    <p:sldId id="256" r:id="rId2"/>
    <p:sldId id="257" r:id="rId3"/>
    <p:sldId id="275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2" r:id="rId16"/>
    <p:sldId id="270" r:id="rId17"/>
    <p:sldId id="268" r:id="rId18"/>
    <p:sldId id="271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C6B3B-5A37-4EFD-8B33-587FFFC10FCE}" v="1" dt="2019-04-06T20:15:59.728"/>
    <p1510:client id="{F27CF07C-6412-431C-81BA-80865C05BAEF}" v="600" dt="2019-04-06T21:17:58.225"/>
    <p1510:client id="{AFA74D3B-004A-431E-A112-9E300866B8E6}" v="1324" dt="2019-04-07T11:50:27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3ADEF-1232-40E6-AA0C-2DC4E3D89003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E719B-CAD1-4CDF-AC07-FD62E51C14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88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5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830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45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13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513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8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40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3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3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22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81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69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71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9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5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3F94E21-51E1-4AAB-931E-785DA9B52B9D}" type="datetimeFigureOut">
              <a:rPr lang="en-GB" smtClean="0"/>
              <a:pPr/>
              <a:t>07/04/2019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css/" TargetMode="External"/><Relationship Id="rId2" Type="http://schemas.openxmlformats.org/officeDocument/2006/relationships/hyperlink" Target="https://www.codecademy.com/learn/learn-css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ewiscarr/moodlebakery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A7EC8D5-4539-47AC-909D-0E8B1A167CDE}"/>
              </a:ext>
            </a:extLst>
          </p:cNvPr>
          <p:cNvSpPr txBox="1"/>
          <p:nvPr/>
        </p:nvSpPr>
        <p:spPr>
          <a:xfrm>
            <a:off x="138023" y="284672"/>
            <a:ext cx="86750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</a:rPr>
              <a:t>Transform your </a:t>
            </a:r>
            <a:r>
              <a:rPr lang="en-US" sz="2800" b="1" err="1">
                <a:solidFill>
                  <a:srgbClr val="FFC000"/>
                </a:solidFill>
              </a:rPr>
              <a:t>MoodleCloud</a:t>
            </a:r>
            <a:r>
              <a:rPr lang="en-US" sz="2800" b="1">
                <a:solidFill>
                  <a:srgbClr val="FFC000"/>
                </a:solidFill>
              </a:rPr>
              <a:t> site theme and make it look incredible with just a stylesheet</a:t>
            </a:r>
            <a:endParaRPr lang="en-US" sz="2800" b="1">
              <a:solidFill>
                <a:srgbClr val="FFC000"/>
              </a:solidFill>
              <a:cs typeface="Calibri"/>
            </a:endParaRPr>
          </a:p>
        </p:txBody>
      </p: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BC3B6DF-79D7-496E-BB22-6091F509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32" y="1471179"/>
            <a:ext cx="7650389" cy="4230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736825-31FB-43C2-B2BA-35670DB27183}"/>
              </a:ext>
            </a:extLst>
          </p:cNvPr>
          <p:cNvSpPr txBox="1"/>
          <p:nvPr/>
        </p:nvSpPr>
        <p:spPr>
          <a:xfrm>
            <a:off x="787028" y="5888629"/>
            <a:ext cx="76302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Lewis </a:t>
            </a:r>
            <a:r>
              <a:rPr lang="en-US" sz="1200" dirty="0" err="1"/>
              <a:t>Carr</a:t>
            </a:r>
            <a:r>
              <a:rPr lang="en-US" sz="1200" dirty="0"/>
              <a:t>        @</a:t>
            </a:r>
            <a:r>
              <a:rPr lang="en-US" sz="1200" dirty="0" err="1"/>
              <a:t>lewiscarr</a:t>
            </a:r>
            <a:r>
              <a:rPr lang="en-US" sz="1200" dirty="0"/>
              <a:t>      #MootIEUK19</a:t>
            </a:r>
            <a:endParaRPr lang="en-US" sz="1200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10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B0D6BD5-4D70-4CF9-B1BB-E02B13B9122A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Course Page elements</a:t>
            </a:r>
            <a:endParaRPr lang="en-US"/>
          </a:p>
        </p:txBody>
      </p:sp>
      <p:pic>
        <p:nvPicPr>
          <p:cNvPr id="8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B9648A6-568B-4A7E-95A3-17CB86E0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33" y="1035870"/>
            <a:ext cx="4206462" cy="2167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1" descr="A picture containing book, text&#10;&#10;Description generated with very high confidence">
            <a:extLst>
              <a:ext uri="{FF2B5EF4-FFF2-40B4-BE49-F238E27FC236}">
                <a16:creationId xmlns:a16="http://schemas.microsoft.com/office/drawing/2014/main" id="{12AFA4C0-7820-4B04-8D3A-7EA96DBA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31" y="2589677"/>
            <a:ext cx="6393229" cy="323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939A4F-8602-43DD-A658-AF93B51B1994}"/>
              </a:ext>
            </a:extLst>
          </p:cNvPr>
          <p:cNvCxnSpPr>
            <a:cxnSpLocks/>
          </p:cNvCxnSpPr>
          <p:nvPr/>
        </p:nvCxnSpPr>
        <p:spPr>
          <a:xfrm flipH="1">
            <a:off x="5274119" y="1600322"/>
            <a:ext cx="1893043" cy="1289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75980EB-4AAB-4ACA-B89F-76C4B4514958}"/>
              </a:ext>
            </a:extLst>
          </p:cNvPr>
          <p:cNvSpPr txBox="1"/>
          <p:nvPr/>
        </p:nvSpPr>
        <p:spPr>
          <a:xfrm>
            <a:off x="6881205" y="791675"/>
            <a:ext cx="1615401" cy="15465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h3.sectionname a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text-transform: uppercase;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font-size: 300%;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#edb680;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max-width: 500px;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line-height: 90px;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D2BB29-5702-44C3-8A39-8E3D45BBF817}"/>
              </a:ext>
            </a:extLst>
          </p:cNvPr>
          <p:cNvCxnSpPr>
            <a:cxnSpLocks/>
          </p:cNvCxnSpPr>
          <p:nvPr/>
        </p:nvCxnSpPr>
        <p:spPr>
          <a:xfrm flipV="1">
            <a:off x="2061560" y="5315643"/>
            <a:ext cx="847731" cy="226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58C869-B671-4141-8CE2-32E6866DF6F2}"/>
              </a:ext>
            </a:extLst>
          </p:cNvPr>
          <p:cNvSpPr txBox="1"/>
          <p:nvPr/>
        </p:nvSpPr>
        <p:spPr>
          <a:xfrm>
            <a:off x="162668" y="3750740"/>
            <a:ext cx="2118685" cy="251607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li.activity.label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, .file-picker 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td.label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#000;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border: inherit;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text-shadow: none;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display: block;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ffc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border-radius: 0;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padding: 20px 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20px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20px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20px!important;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font-size: 130%;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transform: rotate(-3deg);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max-width: 40%;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11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51E9759-241F-4CEF-BC8B-AA24B970A379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Course Page completed</a:t>
            </a:r>
            <a:endParaRPr lang="en-US"/>
          </a:p>
        </p:txBody>
      </p:sp>
      <p:pic>
        <p:nvPicPr>
          <p:cNvPr id="8" name="Picture 9" descr="A close up of text on a wooden surface&#10;&#10;Description generated with very high confidence">
            <a:extLst>
              <a:ext uri="{FF2B5EF4-FFF2-40B4-BE49-F238E27FC236}">
                <a16:creationId xmlns:a16="http://schemas.microsoft.com/office/drawing/2014/main" id="{2046C2D5-460F-4145-BECF-D79370FCC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27458"/>
            <a:ext cx="8592014" cy="4714595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12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3C017F7-DB4D-4089-8FF8-85D4AE8CC450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"Course Editing" elements</a:t>
            </a:r>
            <a:endParaRPr lang="en-US" dirty="0"/>
          </a:p>
        </p:txBody>
      </p:sp>
      <p:pic>
        <p:nvPicPr>
          <p:cNvPr id="10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3A544FD-1C6D-4194-B172-BDA7DFBE4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0" r="-88" b="31983"/>
          <a:stretch/>
        </p:blipFill>
        <p:spPr>
          <a:xfrm>
            <a:off x="200722" y="825503"/>
            <a:ext cx="6378503" cy="2000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406EF27-5418-48AB-96D0-C026AAF8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12" y="2174823"/>
            <a:ext cx="7047570" cy="4052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13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C6F8AC0-3159-4BEB-BF8D-649B178146D5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Moodle forms</a:t>
            </a:r>
            <a:endParaRPr lang="en-US"/>
          </a:p>
        </p:txBody>
      </p:sp>
      <p:pic>
        <p:nvPicPr>
          <p:cNvPr id="11" name="Picture 1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919204C-E3E2-41E1-9521-46522F3D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127" y="702156"/>
            <a:ext cx="5675970" cy="251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EA11E7-DC77-41F3-B4C6-82BB90F6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6" y="2598184"/>
            <a:ext cx="6155473" cy="368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5C2491-792A-4795-98B5-33A4378B7F0D}"/>
              </a:ext>
            </a:extLst>
          </p:cNvPr>
          <p:cNvCxnSpPr>
            <a:cxnSpLocks/>
          </p:cNvCxnSpPr>
          <p:nvPr/>
        </p:nvCxnSpPr>
        <p:spPr>
          <a:xfrm>
            <a:off x="582027" y="2340087"/>
            <a:ext cx="1441969" cy="1399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B7C8798-C3B6-4C72-B897-D5C1C7E68E7F}"/>
              </a:ext>
            </a:extLst>
          </p:cNvPr>
          <p:cNvSpPr txBox="1"/>
          <p:nvPr/>
        </p:nvSpPr>
        <p:spPr>
          <a:xfrm>
            <a:off x="259687" y="937202"/>
            <a:ext cx="2591650" cy="15465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button.atto_collapse_button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green!important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i.icon.fa.fa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-level-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down.fa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fw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font-weight: 700;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A3499F-0C36-466C-957F-AE8CC25DFDA6}"/>
              </a:ext>
            </a:extLst>
          </p:cNvPr>
          <p:cNvCxnSpPr>
            <a:cxnSpLocks/>
          </p:cNvCxnSpPr>
          <p:nvPr/>
        </p:nvCxnSpPr>
        <p:spPr>
          <a:xfrm flipH="1" flipV="1">
            <a:off x="6159411" y="3823981"/>
            <a:ext cx="498402" cy="650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F43AEF-1237-44F0-8148-4D86542F995A}"/>
              </a:ext>
            </a:extLst>
          </p:cNvPr>
          <p:cNvSpPr txBox="1"/>
          <p:nvPr/>
        </p:nvSpPr>
        <p:spPr>
          <a:xfrm>
            <a:off x="6444620" y="4084241"/>
            <a:ext cx="2591650" cy="13849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div.editor_atto_toolbar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rgba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(0,0,0,.8);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min-height: 35px;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border: 2px solid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border-top-left-radius: 7px;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border-top-right-radius: 7px;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14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BA7BC1-7F11-40B6-A213-A17BE16AF644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Activity Selector</a:t>
            </a:r>
            <a:endParaRPr lang="en-US"/>
          </a:p>
        </p:txBody>
      </p:sp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7C74EF-7BE5-48AD-8005-5F5ABB6A3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" t="1506" r="2033" b="3313"/>
          <a:stretch/>
        </p:blipFill>
        <p:spPr>
          <a:xfrm>
            <a:off x="3655647" y="1592287"/>
            <a:ext cx="2921647" cy="3904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CB4F1C2-E54E-458F-A9DF-6A635E70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" t="708" r="2744" b="1700"/>
          <a:stretch/>
        </p:blipFill>
        <p:spPr>
          <a:xfrm>
            <a:off x="221738" y="1651769"/>
            <a:ext cx="3111436" cy="3842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391DCB-FBC6-4A17-97CF-6E20AD2885B5}"/>
              </a:ext>
            </a:extLst>
          </p:cNvPr>
          <p:cNvCxnSpPr>
            <a:cxnSpLocks/>
          </p:cNvCxnSpPr>
          <p:nvPr/>
        </p:nvCxnSpPr>
        <p:spPr>
          <a:xfrm flipH="1">
            <a:off x="6195794" y="993955"/>
            <a:ext cx="680312" cy="6713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F4380F-D8A4-459C-9131-1FA391CFFF5C}"/>
              </a:ext>
            </a:extLst>
          </p:cNvPr>
          <p:cNvSpPr txBox="1"/>
          <p:nvPr/>
        </p:nvSpPr>
        <p:spPr>
          <a:xfrm>
            <a:off x="6735675" y="324771"/>
            <a:ext cx="2300595" cy="219290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moodle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-dialogue-base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moodle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-dialogue-wrap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moodle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-dialogue-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hd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,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moodle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-dialogue-base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moodle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-dialogue-wrap .moodle-dialogue-hd.yui3-widget-hd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#e51c41;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text-shadow: none;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text-transform: uppercase;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font-size: 130%;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padding: 15px 10px 15px 10px;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13C6E7-0F1A-435C-9ED1-68A1001B3E2C}"/>
              </a:ext>
            </a:extLst>
          </p:cNvPr>
          <p:cNvCxnSpPr>
            <a:cxnSpLocks/>
          </p:cNvCxnSpPr>
          <p:nvPr/>
        </p:nvCxnSpPr>
        <p:spPr>
          <a:xfrm flipH="1">
            <a:off x="6062393" y="4098548"/>
            <a:ext cx="922859" cy="319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E98CD-2675-4BC6-B6A0-4A77680E7421}"/>
              </a:ext>
            </a:extLst>
          </p:cNvPr>
          <p:cNvSpPr txBox="1"/>
          <p:nvPr/>
        </p:nvSpPr>
        <p:spPr>
          <a:xfrm>
            <a:off x="6735674" y="3768929"/>
            <a:ext cx="2300595" cy="106182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jschooser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choosercontainer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chooseform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typesummary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#000;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15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3D68B4-EC79-4E87-B057-50F80FB054AF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On Mobile</a:t>
            </a:r>
            <a:endParaRPr lang="en-US"/>
          </a:p>
        </p:txBody>
      </p:sp>
      <p:pic>
        <p:nvPicPr>
          <p:cNvPr id="8" name="Picture 9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BC697E19-8CBB-4FE9-BE70-504CF788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757" y="808464"/>
            <a:ext cx="2997054" cy="559233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B8FFB44-B054-449C-A2A0-FBC513757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01" y="795552"/>
            <a:ext cx="3005720" cy="560039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16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B074F49-B181-44E5-B273-74A37A860DD2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How to get started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DDB3B-00BA-4F0C-B58E-1302B25F29E2}"/>
              </a:ext>
            </a:extLst>
          </p:cNvPr>
          <p:cNvSpPr txBox="1"/>
          <p:nvPr/>
        </p:nvSpPr>
        <p:spPr>
          <a:xfrm>
            <a:off x="135080" y="1226126"/>
            <a:ext cx="844453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Pick your </a:t>
            </a:r>
            <a:r>
              <a:rPr lang="en-US" dirty="0" err="1"/>
              <a:t>favourite</a:t>
            </a:r>
            <a:r>
              <a:rPr lang="en-US" dirty="0"/>
              <a:t> Moodle theme (any theme, not just </a:t>
            </a:r>
            <a:r>
              <a:rPr lang="en-US" dirty="0" err="1"/>
              <a:t>Moodlecloud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Use Inspect tools in all good browsers (Right click, then Inspect)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Edit live using these tools – type new CSS over the old – non-destructive</a:t>
            </a:r>
          </a:p>
          <a:p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Need to learn CSS?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r>
              <a:rPr lang="en-US" dirty="0">
                <a:cs typeface="Calibri"/>
                <a:hlinkClick r:id="rId2"/>
              </a:rPr>
              <a:t>https://www.codecademy.com/learn/learn-css</a:t>
            </a:r>
            <a:br>
              <a:rPr lang="en-US" dirty="0">
                <a:cs typeface="Calibri"/>
              </a:rPr>
            </a:br>
            <a:endParaRPr lang="en-US">
              <a:cs typeface="Calibri"/>
            </a:endParaRPr>
          </a:p>
          <a:p>
            <a:r>
              <a:rPr lang="en-US" dirty="0">
                <a:cs typeface="Calibri"/>
                <a:hlinkClick r:id="rId3"/>
              </a:rPr>
              <a:t>https://www.w3schools.com/css/</a:t>
            </a:r>
            <a:endParaRPr lang="en-US"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17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EA3813-C0BD-4225-B299-7B1CA6EE6514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The inspect tool, a quick tour</a:t>
            </a:r>
            <a:endParaRPr lang="en-US" dirty="0"/>
          </a:p>
        </p:txBody>
      </p:sp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E572022-212E-4548-A277-7522C4D8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9" y="1110116"/>
            <a:ext cx="7677614" cy="424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18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30C656B-FF0C-4616-8DA5-7BF398BB721E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Variation of the theme</a:t>
            </a:r>
            <a:endParaRPr lang="en-US" dirty="0"/>
          </a:p>
        </p:txBody>
      </p:sp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F35ED8-09A3-47DE-81E2-567D2FA70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8" y="1177639"/>
            <a:ext cx="7181386" cy="393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19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A166A04-BD06-4F8A-ADDB-A89F3BA6510F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Simplification of the theme</a:t>
            </a:r>
            <a:endParaRPr lang="en-US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706BF7-0A77-47C6-9F69-A696804A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10" y="1279357"/>
            <a:ext cx="6958361" cy="381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2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EE8B69-4BA9-4E25-BE6E-8DFE7ECCF319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Moodle Cloud Theme Settings</a:t>
            </a:r>
            <a:endParaRPr lang="en-US" dirty="0"/>
          </a:p>
        </p:txBody>
      </p:sp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F21CF16-4C2B-4123-B568-EF336981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43" y="1395089"/>
            <a:ext cx="7638584" cy="4190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20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B1795F-CF2D-49D5-A8D8-85A9783C77F9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Summary and Conclusions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357C3-AC8A-441A-B874-959A7CE1529B}"/>
              </a:ext>
            </a:extLst>
          </p:cNvPr>
          <p:cNvSpPr txBox="1"/>
          <p:nvPr/>
        </p:nvSpPr>
        <p:spPr>
          <a:xfrm>
            <a:off x="135080" y="1226126"/>
            <a:ext cx="8529428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/>
              <a:t>MoodleCloud</a:t>
            </a:r>
            <a:r>
              <a:rPr lang="en-US" sz="2800" b="1" dirty="0"/>
              <a:t> can look every bit as amazing as any other Moodle theme.</a:t>
            </a:r>
            <a:endParaRPr lang="en-US"/>
          </a:p>
          <a:p>
            <a:endParaRPr lang="en-US" b="1" dirty="0"/>
          </a:p>
          <a:p>
            <a:r>
              <a:rPr lang="en-US" b="1" dirty="0"/>
              <a:t>Next Steps</a:t>
            </a:r>
            <a:endParaRPr lang="en-US" dirty="0"/>
          </a:p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Moodle Bakery</a:t>
            </a:r>
          </a:p>
          <a:p>
            <a:r>
              <a:rPr lang="en-US" dirty="0">
                <a:cs typeface="Calibri"/>
                <a:hlinkClick r:id="rId2"/>
              </a:rPr>
              <a:t>https://github.com/lewiscarr/moodlebakery</a:t>
            </a:r>
            <a:endParaRPr lang="en-US"/>
          </a:p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Share your creations via social media and forums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Come present at the next Moot?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algn="ctr"/>
            <a:r>
              <a:rPr lang="en-US" b="1" i="1" dirty="0">
                <a:solidFill>
                  <a:srgbClr val="FFC000"/>
                </a:solidFill>
                <a:latin typeface="Arial"/>
                <a:cs typeface="Calibri"/>
              </a:rPr>
              <a:t>“Have no fear of perfection—you’ll never reach it.” –Salvador Dali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3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83773B2-1BA3-461C-9D6D-66A02F25AAED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How to add google fonts and other widgets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5DF9D-0813-4B12-8C99-7253B2B1B1EF}"/>
              </a:ext>
            </a:extLst>
          </p:cNvPr>
          <p:cNvSpPr txBox="1"/>
          <p:nvPr/>
        </p:nvSpPr>
        <p:spPr>
          <a:xfrm>
            <a:off x="135081" y="1055419"/>
            <a:ext cx="75220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E9A039"/>
                </a:solidFill>
              </a:rPr>
              <a:t>Site Administration &gt; Appearance &gt; Additional HTML</a:t>
            </a:r>
          </a:p>
        </p:txBody>
      </p:sp>
      <p:pic>
        <p:nvPicPr>
          <p:cNvPr id="8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62F00F9-4AD2-4535-BB4B-F5F16EEC9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51" y="1742731"/>
            <a:ext cx="6646126" cy="427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4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F73B60-EC4B-4038-958F-FCB43A2108D1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Moodle Header</a:t>
            </a:r>
            <a:endParaRPr lang="en-US"/>
          </a:p>
        </p:txBody>
      </p:sp>
      <p:pic>
        <p:nvPicPr>
          <p:cNvPr id="11" name="Picture 11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53BB6C75-833F-4F75-BCEB-4C075155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0" y="3791288"/>
            <a:ext cx="8785591" cy="74743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A48976-9E8D-41F6-B08A-B293A23395F6}"/>
              </a:ext>
            </a:extLst>
          </p:cNvPr>
          <p:cNvCxnSpPr/>
          <p:nvPr/>
        </p:nvCxnSpPr>
        <p:spPr>
          <a:xfrm flipH="1">
            <a:off x="1380660" y="3058918"/>
            <a:ext cx="379141" cy="869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5806A8-4B6C-4940-B640-BDD71AEAB504}"/>
              </a:ext>
            </a:extLst>
          </p:cNvPr>
          <p:cNvSpPr txBox="1"/>
          <p:nvPr/>
        </p:nvSpPr>
        <p:spPr>
          <a:xfrm>
            <a:off x="144479" y="2732049"/>
            <a:ext cx="3580028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Add Google font via Appearance &gt; Additional HTML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46FC14-F127-4523-9ACF-221AABD8DB5D}"/>
              </a:ext>
            </a:extLst>
          </p:cNvPr>
          <p:cNvCxnSpPr>
            <a:cxnSpLocks/>
          </p:cNvCxnSpPr>
          <p:nvPr/>
        </p:nvCxnSpPr>
        <p:spPr>
          <a:xfrm flipH="1" flipV="1">
            <a:off x="7145840" y="4408216"/>
            <a:ext cx="345688" cy="9701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14BD78-C752-4A90-AF87-A0B14AFEC921}"/>
              </a:ext>
            </a:extLst>
          </p:cNvPr>
          <p:cNvCxnSpPr>
            <a:cxnSpLocks/>
          </p:cNvCxnSpPr>
          <p:nvPr/>
        </p:nvCxnSpPr>
        <p:spPr>
          <a:xfrm flipH="1">
            <a:off x="6342952" y="3014313"/>
            <a:ext cx="55756" cy="9199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7E43D724-8646-488F-BEDD-C7F7828D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4" y="1046065"/>
            <a:ext cx="8723001" cy="2763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17E9C4-4ADA-40CF-8A8F-D2F1E6EA39A2}"/>
              </a:ext>
            </a:extLst>
          </p:cNvPr>
          <p:cNvSpPr txBox="1"/>
          <p:nvPr/>
        </p:nvSpPr>
        <p:spPr>
          <a:xfrm>
            <a:off x="5128807" y="2131745"/>
            <a:ext cx="3580028" cy="106182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#nav-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moodlecloud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-quota-popover-container progress {</a:t>
            </a: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border:2px solid 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width: 100px;</a:t>
            </a: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height: 10px;</a:t>
            </a: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F247C-DED9-4B12-ABFF-0FAD1F8A3A40}"/>
              </a:ext>
            </a:extLst>
          </p:cNvPr>
          <p:cNvSpPr txBox="1"/>
          <p:nvPr/>
        </p:nvSpPr>
        <p:spPr>
          <a:xfrm>
            <a:off x="6844822" y="4939219"/>
            <a:ext cx="1906458" cy="13849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solidFill>
                  <a:schemeClr val="tx1"/>
                </a:solidFill>
                <a:latin typeface="Arial"/>
                <a:cs typeface="Arial"/>
              </a:rPr>
              <a:t>i.icon.fa.fa</a:t>
            </a:r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-bell {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background: green;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padding: 10px;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border: 2px solid #</a:t>
            </a:r>
            <a:r>
              <a:rPr lang="en-US" sz="1050" dirty="0" err="1">
                <a:solidFill>
                  <a:schemeClr val="tx1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;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border-radius: 150%;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color: #</a:t>
            </a:r>
            <a:r>
              <a:rPr lang="en-US" sz="1050" dirty="0" err="1">
                <a:solidFill>
                  <a:schemeClr val="tx1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;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  <a:latin typeface="Arial"/>
                <a:cs typeface="Arial"/>
              </a:rPr>
              <a:t>}</a:t>
            </a:r>
            <a:endParaRPr lang="en-US">
              <a:solidFill>
                <a:schemeClr val="tx1"/>
              </a:solidFill>
            </a:endParaRPr>
          </a:p>
          <a:p>
            <a:endParaRPr lang="en-US" sz="105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414B57-CA8F-4842-85B1-F4273592FCE5}"/>
              </a:ext>
            </a:extLst>
          </p:cNvPr>
          <p:cNvCxnSpPr>
            <a:cxnSpLocks/>
          </p:cNvCxnSpPr>
          <p:nvPr/>
        </p:nvCxnSpPr>
        <p:spPr>
          <a:xfrm flipV="1">
            <a:off x="3483448" y="4456724"/>
            <a:ext cx="224296" cy="9701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7874FA-3780-41E8-B469-36CBE2352922}"/>
              </a:ext>
            </a:extLst>
          </p:cNvPr>
          <p:cNvSpPr txBox="1"/>
          <p:nvPr/>
        </p:nvSpPr>
        <p:spPr>
          <a:xfrm>
            <a:off x="1993894" y="5387931"/>
            <a:ext cx="2233895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background: </a:t>
            </a:r>
            <a:r>
              <a:rPr lang="en-US" sz="1200" dirty="0" err="1">
                <a:solidFill>
                  <a:srgbClr val="FFFFFF"/>
                </a:solidFill>
                <a:latin typeface="Arial"/>
                <a:cs typeface="Arial"/>
              </a:rPr>
              <a:t>rgba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(0,0,0,.8);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5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84EAD68-C639-40DB-A694-354DAB45DFE8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Blocks</a:t>
            </a:r>
            <a:endParaRPr lang="en-US"/>
          </a:p>
        </p:txBody>
      </p: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4BC134-F86A-4102-901A-B5952B49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" t="3719" r="2439" b="4578"/>
          <a:stretch/>
        </p:blipFill>
        <p:spPr>
          <a:xfrm>
            <a:off x="3809503" y="1785439"/>
            <a:ext cx="2575935" cy="3574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1CFDF63-CF40-4649-84C4-EAF69B95C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" t="1355" r="3030" b="2439"/>
          <a:stretch/>
        </p:blipFill>
        <p:spPr>
          <a:xfrm>
            <a:off x="730917" y="1474522"/>
            <a:ext cx="2419466" cy="3958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6DDF35-CE27-4693-B785-3EDEFC60E0A8}"/>
              </a:ext>
            </a:extLst>
          </p:cNvPr>
          <p:cNvCxnSpPr>
            <a:cxnSpLocks/>
          </p:cNvCxnSpPr>
          <p:nvPr/>
        </p:nvCxnSpPr>
        <p:spPr>
          <a:xfrm flipH="1">
            <a:off x="4390455" y="1286170"/>
            <a:ext cx="2450900" cy="628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6B4DDB3-C804-445C-A294-9625D2F3832C}"/>
              </a:ext>
            </a:extLst>
          </p:cNvPr>
          <p:cNvSpPr txBox="1"/>
          <p:nvPr/>
        </p:nvSpPr>
        <p:spPr>
          <a:xfrm>
            <a:off x="6608342" y="245946"/>
            <a:ext cx="2330913" cy="12355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.block .header h2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url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1050" u="sng" dirty="0">
                <a:solidFill>
                  <a:srgbClr val="FFFFFF"/>
                </a:solidFill>
                <a:latin typeface="Arial"/>
                <a:cs typeface="Arial"/>
              </a:rPr>
              <a:t>path-to-</a:t>
            </a:r>
            <a:r>
              <a:rPr lang="en-US" sz="1050" u="sng" dirty="0" err="1">
                <a:solidFill>
                  <a:srgbClr val="FFFFFF"/>
                </a:solidFill>
                <a:latin typeface="Arial"/>
                <a:cs typeface="Arial"/>
              </a:rPr>
              <a:t>img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);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background-size: contain; </a:t>
            </a:r>
            <a:endParaRPr lang="en-US" dirty="0">
              <a:solidFill>
                <a:srgbClr val="FFFFFF"/>
              </a:solidFill>
              <a:latin typeface="Century Gothic" panose="020B0502020202020204"/>
              <a:cs typeface="Arial"/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background-repeat: no-repeat;</a:t>
            </a:r>
            <a:endParaRPr lang="en-US" dirty="0">
              <a:solidFill>
                <a:srgbClr val="FFFFFF"/>
              </a:solidFill>
              <a:latin typeface="Century Gothic" panose="020B0502020202020204"/>
              <a:cs typeface="Arial"/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padding: 20px 10px 20px 70px;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73670F-B095-4ABC-A39E-3CDBFAF34B4D}"/>
              </a:ext>
            </a:extLst>
          </p:cNvPr>
          <p:cNvCxnSpPr>
            <a:cxnSpLocks/>
          </p:cNvCxnSpPr>
          <p:nvPr/>
        </p:nvCxnSpPr>
        <p:spPr>
          <a:xfrm flipH="1" flipV="1">
            <a:off x="5481913" y="4995429"/>
            <a:ext cx="1735389" cy="559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5D01C7-7566-44DB-8613-6725EA4004F9}"/>
              </a:ext>
            </a:extLst>
          </p:cNvPr>
          <p:cNvSpPr txBox="1"/>
          <p:nvPr/>
        </p:nvSpPr>
        <p:spPr>
          <a:xfrm>
            <a:off x="6808442" y="5102937"/>
            <a:ext cx="1936775" cy="73866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.block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rgba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(0,0,0,.8);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BB38A7-BCE3-4491-95F4-EE1AD8D6C28B}"/>
              </a:ext>
            </a:extLst>
          </p:cNvPr>
          <p:cNvCxnSpPr>
            <a:cxnSpLocks/>
          </p:cNvCxnSpPr>
          <p:nvPr/>
        </p:nvCxnSpPr>
        <p:spPr>
          <a:xfrm flipH="1" flipV="1">
            <a:off x="4996820" y="2309227"/>
            <a:ext cx="1711134" cy="53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C68182-EAD1-4E57-AAB1-D46631005C52}"/>
              </a:ext>
            </a:extLst>
          </p:cNvPr>
          <p:cNvSpPr txBox="1"/>
          <p:nvPr/>
        </p:nvSpPr>
        <p:spPr>
          <a:xfrm>
            <a:off x="6614405" y="2513755"/>
            <a:ext cx="2330913" cy="90024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.block .header h2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font-size: 24px;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font-family: 'Nothing You Could Do';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6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1E6836-BC1C-489D-B312-8176C11A73AD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Footer</a:t>
            </a:r>
            <a:endParaRPr lang="en-US"/>
          </a:p>
        </p:txBody>
      </p:sp>
      <p:pic>
        <p:nvPicPr>
          <p:cNvPr id="11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CBA8F655-9222-4A8F-B93D-12066BEE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38" y="3682766"/>
            <a:ext cx="6946588" cy="1242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479C21-FA8B-4294-80C0-CE5DC356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14" y="1442915"/>
            <a:ext cx="6924908" cy="868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4D6E33-4DEF-4620-9444-3420EFE528E7}"/>
              </a:ext>
            </a:extLst>
          </p:cNvPr>
          <p:cNvCxnSpPr>
            <a:cxnSpLocks/>
          </p:cNvCxnSpPr>
          <p:nvPr/>
        </p:nvCxnSpPr>
        <p:spPr>
          <a:xfrm flipV="1">
            <a:off x="1333922" y="4187802"/>
            <a:ext cx="714331" cy="941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4D9BED8-7845-4B9F-859D-31345688E6A1}"/>
              </a:ext>
            </a:extLst>
          </p:cNvPr>
          <p:cNvSpPr txBox="1"/>
          <p:nvPr/>
        </p:nvSpPr>
        <p:spPr>
          <a:xfrm>
            <a:off x="6614405" y="2513755"/>
            <a:ext cx="2330913" cy="13849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p.helplink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a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green;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padding: 7px 15px 7px 15px;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border: 2px solid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border-radius: 7px;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02677D-5F92-433F-AA1D-03DAD727A0F2}"/>
              </a:ext>
            </a:extLst>
          </p:cNvPr>
          <p:cNvCxnSpPr>
            <a:cxnSpLocks/>
          </p:cNvCxnSpPr>
          <p:nvPr/>
        </p:nvCxnSpPr>
        <p:spPr>
          <a:xfrm flipH="1">
            <a:off x="5045329" y="2844529"/>
            <a:ext cx="1662625" cy="1150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DB303E-0745-4191-9B8A-03B54A5551FA}"/>
              </a:ext>
            </a:extLst>
          </p:cNvPr>
          <p:cNvSpPr txBox="1"/>
          <p:nvPr/>
        </p:nvSpPr>
        <p:spPr>
          <a:xfrm>
            <a:off x="223306" y="5109001"/>
            <a:ext cx="3204080" cy="106182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#page-footer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background-color: 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transparent!important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url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(path-to-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url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);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background-size: cover;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7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A40E4A-F276-498E-9A33-2EE6BEE3B822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Available Courses</a:t>
            </a:r>
            <a:endParaRPr lang="en-US"/>
          </a:p>
        </p:txBody>
      </p:sp>
      <p:pic>
        <p:nvPicPr>
          <p:cNvPr id="8" name="Picture 9" descr="A picture containing book&#10;&#10;Description generated with high confidence">
            <a:extLst>
              <a:ext uri="{FF2B5EF4-FFF2-40B4-BE49-F238E27FC236}">
                <a16:creationId xmlns:a16="http://schemas.microsoft.com/office/drawing/2014/main" id="{A34F10A9-19DB-4E8B-9F1D-0FAFFC7B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" t="8333" r="247" b="8152"/>
          <a:stretch/>
        </p:blipFill>
        <p:spPr>
          <a:xfrm>
            <a:off x="1805205" y="3556068"/>
            <a:ext cx="5754775" cy="2059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7B08F07-5BE4-4834-86D4-39BC21612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497" y="1015364"/>
            <a:ext cx="5765181" cy="1749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69711C-4DB6-4729-8509-D67A3133801E}"/>
              </a:ext>
            </a:extLst>
          </p:cNvPr>
          <p:cNvCxnSpPr>
            <a:cxnSpLocks/>
          </p:cNvCxnSpPr>
          <p:nvPr/>
        </p:nvCxnSpPr>
        <p:spPr>
          <a:xfrm>
            <a:off x="1564341" y="3716539"/>
            <a:ext cx="884113" cy="155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15AEF8F-94A2-4FAF-80D6-B93B38F0BEB7}"/>
              </a:ext>
            </a:extLst>
          </p:cNvPr>
          <p:cNvSpPr txBox="1"/>
          <p:nvPr/>
        </p:nvSpPr>
        <p:spPr>
          <a:xfrm>
            <a:off x="89905" y="2841192"/>
            <a:ext cx="1615401" cy="170816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div#frontpage-available-course-list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h2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text-transform: uppercase;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font-size: 500%;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color: #edb680;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text-align: center;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line-height: 90px;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13F7D-3F4C-43F2-954C-E8A892E67688}"/>
              </a:ext>
            </a:extLst>
          </p:cNvPr>
          <p:cNvCxnSpPr>
            <a:cxnSpLocks/>
          </p:cNvCxnSpPr>
          <p:nvPr/>
        </p:nvCxnSpPr>
        <p:spPr>
          <a:xfrm flipV="1">
            <a:off x="1503703" y="5406596"/>
            <a:ext cx="447531" cy="310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C2F013-BB5B-49E7-AB9D-5FB82BBCE72A}"/>
              </a:ext>
            </a:extLst>
          </p:cNvPr>
          <p:cNvSpPr txBox="1"/>
          <p:nvPr/>
        </p:nvSpPr>
        <p:spPr>
          <a:xfrm>
            <a:off x="89904" y="4696671"/>
            <a:ext cx="1615401" cy="13849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coursebox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.content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courseimage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img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max-width: 300px;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max-height: 300px;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border-radius: 30px;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border: 3px solid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149176-B889-4AB6-80BC-440312219CA3}"/>
              </a:ext>
            </a:extLst>
          </p:cNvPr>
          <p:cNvCxnSpPr>
            <a:cxnSpLocks/>
          </p:cNvCxnSpPr>
          <p:nvPr/>
        </p:nvCxnSpPr>
        <p:spPr>
          <a:xfrm flipH="1">
            <a:off x="7444909" y="3946958"/>
            <a:ext cx="534783" cy="2893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DA7506-90DE-4E11-9EF3-A9EE7FC53963}"/>
              </a:ext>
            </a:extLst>
          </p:cNvPr>
          <p:cNvSpPr txBox="1"/>
          <p:nvPr/>
        </p:nvSpPr>
        <p:spPr>
          <a:xfrm>
            <a:off x="7663416" y="3386921"/>
            <a:ext cx="1421363" cy="186974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coursebox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 .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enrolmenticons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 {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float: right;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background: green;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padding: 10px;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border-radius: 150%;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border: 3px solid #</a:t>
            </a:r>
            <a:r>
              <a:rPr lang="en-US" sz="1050" dirty="0" err="1">
                <a:solidFill>
                  <a:srgbClr val="FFFFFF"/>
                </a:solidFill>
                <a:latin typeface="Arial"/>
                <a:cs typeface="Arial"/>
              </a:rPr>
              <a:t>fff</a:t>
            </a:r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sz="1050" dirty="0">
                <a:solidFill>
                  <a:srgbClr val="FFFFFF"/>
                </a:solidFill>
                <a:latin typeface="Arial"/>
                <a:cs typeface="Arial"/>
              </a:rPr>
              <a:t>}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8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390484-CB42-44A2-9D26-53697C9FAF24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Final Frontpage</a:t>
            </a:r>
            <a:endParaRPr lang="en-US"/>
          </a:p>
        </p:txBody>
      </p:sp>
      <p:pic>
        <p:nvPicPr>
          <p:cNvPr id="11" name="Picture 11" descr="A close up of text on a wooden surface&#10;&#10;Description generated with high confidence">
            <a:extLst>
              <a:ext uri="{FF2B5EF4-FFF2-40B4-BE49-F238E27FC236}">
                <a16:creationId xmlns:a16="http://schemas.microsoft.com/office/drawing/2014/main" id="{8CB46315-995F-40A6-A00D-08D84FD31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" y="1082853"/>
            <a:ext cx="8776009" cy="481495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9</a:t>
            </a:fld>
            <a:endParaRPr lang="en-GB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18CEE47-206E-4BFC-8477-0D45765222DB}"/>
              </a:ext>
            </a:extLst>
          </p:cNvPr>
          <p:cNvSpPr txBox="1"/>
          <p:nvPr/>
        </p:nvSpPr>
        <p:spPr>
          <a:xfrm>
            <a:off x="138023" y="284672"/>
            <a:ext cx="4287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Courses page no elements</a:t>
            </a:r>
            <a:endParaRPr lang="en-US"/>
          </a:p>
        </p:txBody>
      </p:sp>
      <p:pic>
        <p:nvPicPr>
          <p:cNvPr id="2" name="Picture 9" descr="A picture containing wooden, indoor, table&#10;&#10;Description generated with very high confidence">
            <a:extLst>
              <a:ext uri="{FF2B5EF4-FFF2-40B4-BE49-F238E27FC236}">
                <a16:creationId xmlns:a16="http://schemas.microsoft.com/office/drawing/2014/main" id="{FC3D24EC-F39E-411C-9BB5-285E7BAB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" y="1027097"/>
            <a:ext cx="8770433" cy="481495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Application>Microsoft Office PowerPoint</Application>
  <PresentationFormat>On-screen Show (4:3)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Hickey</dc:creator>
  <cp:revision>931</cp:revision>
  <dcterms:created xsi:type="dcterms:W3CDTF">2010-06-24T14:41:07Z</dcterms:created>
  <dcterms:modified xsi:type="dcterms:W3CDTF">2019-04-07T11:50:59Z</dcterms:modified>
</cp:coreProperties>
</file>